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3" r:id="rId2"/>
    <p:sldId id="320" r:id="rId3"/>
    <p:sldId id="321" r:id="rId4"/>
    <p:sldId id="322" r:id="rId5"/>
    <p:sldId id="32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9061"/>
            <a:ext cx="8991600" cy="46844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34290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Nephrectomy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03200"/>
            <a:ext cx="5153025" cy="2368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5072"/>
            <a:ext cx="3352800" cy="4365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571750"/>
            <a:ext cx="5153025" cy="2520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92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urolithiasis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9" y="576755"/>
            <a:ext cx="9067800" cy="4537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3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Common clinical signs of </a:t>
            </a:r>
            <a:r>
              <a:rPr lang="en-US" sz="3200" dirty="0" err="1" smtClean="0"/>
              <a:t>Urolithiasis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82404"/>
            <a:ext cx="4114800" cy="452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92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66750"/>
            <a:ext cx="6733731" cy="43384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/>
              <a:t>urolithiasis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92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Ureterotomy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Ectopic ureter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congenital anomaly in which one or both ureter empty outside the bladder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ureter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30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Nephrectomy</vt:lpstr>
      <vt:lpstr>urolithiasis</vt:lpstr>
      <vt:lpstr>Common clinical signs of Urolithiasis</vt:lpstr>
      <vt:lpstr>urolithiasis</vt:lpstr>
      <vt:lpstr>ureter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124</cp:revision>
  <dcterms:created xsi:type="dcterms:W3CDTF">2006-08-16T00:00:00Z</dcterms:created>
  <dcterms:modified xsi:type="dcterms:W3CDTF">2019-05-27T20:01:57Z</dcterms:modified>
</cp:coreProperties>
</file>